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3C03712-3CD6-41BD-805F-538B1EF9593B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699A98F-C5D2-46F3-BFE2-158FF2E10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Power Watch Design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trendygadget.com/wp-content/uploads/2008/10/casio_solar_t3_w6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4953000" cy="2857500"/>
          </a:xfrm>
          <a:prstGeom prst="rect">
            <a:avLst/>
          </a:prstGeom>
          <a:noFill/>
        </p:spPr>
      </p:pic>
      <p:pic>
        <p:nvPicPr>
          <p:cNvPr id="1028" name="Picture 4" descr="http://www.prlog.org/10264659-attachm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429000"/>
            <a:ext cx="2143125" cy="164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Photovoltaic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are convenient for portable devices such as watches and ce</a:t>
            </a:r>
            <a:r>
              <a:rPr lang="en-US" dirty="0" smtClean="0"/>
              <a:t>ll phones. They convert solar energy into electricity.</a:t>
            </a:r>
            <a:endParaRPr lang="en-US" dirty="0"/>
          </a:p>
        </p:txBody>
      </p:sp>
      <p:pic>
        <p:nvPicPr>
          <p:cNvPr id="2050" name="Picture 2" descr="http://image.shutterstock.com/display_pic_with_logo/259384/259384,1269601558,3/stock-vector-vector-photovoltaic-cell-49570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352800"/>
            <a:ext cx="428625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Adhere layers of PV Cells</a:t>
            </a:r>
            <a:endParaRPr lang="en-US" dirty="0"/>
          </a:p>
        </p:txBody>
      </p:sp>
      <p:pic>
        <p:nvPicPr>
          <p:cNvPr id="1026" name="Picture 2" descr="http://www.spectrumsolar.com/images/panelce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14600"/>
            <a:ext cx="3314700" cy="319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Solder Tab wires to PV Solar Panels.</a:t>
            </a:r>
            <a:endParaRPr lang="en-US" dirty="0"/>
          </a:p>
        </p:txBody>
      </p:sp>
      <p:pic>
        <p:nvPicPr>
          <p:cNvPr id="17410" name="Picture 2" descr="http://www.gogreenandsavemoney.org/wp-content/uploads/2010/09/solder-solar-cell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19400"/>
            <a:ext cx="4191000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batteries to tab wires and panels.</a:t>
            </a:r>
            <a:endParaRPr lang="en-US" dirty="0"/>
          </a:p>
        </p:txBody>
      </p:sp>
      <p:pic>
        <p:nvPicPr>
          <p:cNvPr id="16386" name="Picture 2" descr="http://www.reuk.co.uk/OtherImages/simple-solar-battery-cha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429000"/>
            <a:ext cx="3619500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 Reflective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Adhere Anti Reflective plastic to Solar panels to avoid the sunlight from bouncing off and protecting the solar panels.</a:t>
            </a:r>
            <a:endParaRPr lang="en-US" dirty="0"/>
          </a:p>
        </p:txBody>
      </p:sp>
      <p:pic>
        <p:nvPicPr>
          <p:cNvPr id="19458" name="Picture 2" descr="http://www.steellot.com/product_images/r/863/plastic_sheet__73329_z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581400"/>
            <a:ext cx="4762500" cy="290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USB outlet to batteries and watch.</a:t>
            </a:r>
            <a:endParaRPr lang="en-US" dirty="0"/>
          </a:p>
        </p:txBody>
      </p:sp>
      <p:pic>
        <p:nvPicPr>
          <p:cNvPr id="18434" name="Picture 2" descr="http://assets.notebookforums.com/1/18/18183569_USB-port_3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743200"/>
            <a:ext cx="2857500" cy="3400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62</TotalTime>
  <Words>80</Words>
  <Application>Microsoft Office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Power Watch Design</vt:lpstr>
      <vt:lpstr>Photovoltaic Cells</vt:lpstr>
      <vt:lpstr>Adhere layers of PV Cells</vt:lpstr>
      <vt:lpstr>Wires </vt:lpstr>
      <vt:lpstr>Batteries </vt:lpstr>
      <vt:lpstr>Anti Reflective Protection</vt:lpstr>
      <vt:lpstr>USB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Watch Design</dc:title>
  <dc:creator>ivang1001</dc:creator>
  <cp:lastModifiedBy>Ivan</cp:lastModifiedBy>
  <cp:revision>8</cp:revision>
  <dcterms:created xsi:type="dcterms:W3CDTF">2012-05-25T17:01:07Z</dcterms:created>
  <dcterms:modified xsi:type="dcterms:W3CDTF">2012-05-30T01:07:49Z</dcterms:modified>
</cp:coreProperties>
</file>